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28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6/15/2015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dirty="0"/>
              <a:pPr/>
              <a:t>6/15/2015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dirty="0"/>
              <a:pPr/>
              <a:t>6/15/2015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dirty="0"/>
              <a:pPr/>
              <a:t>6/15/2015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dirty="0"/>
              <a:pPr/>
              <a:t>6/15/2015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dirty="0"/>
              <a:pPr/>
              <a:t>6/15/2015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dirty="0"/>
              <a:pPr/>
              <a:t>6/15/2015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6/15/2015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dirty="0"/>
              <a:pPr/>
              <a:t>6/15/2015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dirty="0"/>
              <a:pPr/>
              <a:t>6/15/2015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6/15/2015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/>
          <p:nvPr/>
        </p:nvSpPr>
        <p:spPr>
          <a:xfrm>
            <a:off x="1855695" y="4061012"/>
            <a:ext cx="914400" cy="48409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96" y="523563"/>
            <a:ext cx="4341228" cy="60514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08374" y="297358"/>
            <a:ext cx="5361522" cy="6281913"/>
          </a:xfrm>
        </p:spPr>
        <p:txBody>
          <a:bodyPr lIns="0" tIns="0" rIns="0" bIns="0" anchor="t" anchorCtr="0"/>
          <a:lstStyle/>
          <a:p>
            <a:pPr indent="228600">
              <a:lnSpc>
                <a:spcPct val="150000"/>
              </a:lnSpc>
              <a:tabLst>
                <a:tab pos="228600" algn="l"/>
              </a:tabLst>
            </a:pP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tên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Nguyễn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Duy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Hải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năm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05-08-1984</a:t>
            </a:r>
            <a:b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ĐTDĐ: 0909599616</a:t>
            </a:r>
            <a:b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Nghề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nghiệp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Giáo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viên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vị:Trường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CĐKT 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Trọng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TP.HCM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ular Callout 4"/>
          <p:cNvSpPr/>
          <p:nvPr/>
        </p:nvSpPr>
        <p:spPr>
          <a:xfrm>
            <a:off x="4830173" y="0"/>
            <a:ext cx="1573306" cy="872535"/>
          </a:xfrm>
          <a:prstGeom prst="wedgeRectCallout">
            <a:avLst>
              <a:gd name="adj1" fmla="val -168697"/>
              <a:gd name="adj2" fmla="val 233367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Mắt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ular Callout 5"/>
          <p:cNvSpPr/>
          <p:nvPr/>
        </p:nvSpPr>
        <p:spPr>
          <a:xfrm>
            <a:off x="4704049" y="1788459"/>
            <a:ext cx="1573306" cy="860082"/>
          </a:xfrm>
          <a:prstGeom prst="wedgeRectCallout">
            <a:avLst>
              <a:gd name="adj1" fmla="val -125962"/>
              <a:gd name="adj2" fmla="val 62501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Tai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ular Callout 6"/>
          <p:cNvSpPr/>
          <p:nvPr/>
        </p:nvSpPr>
        <p:spPr>
          <a:xfrm>
            <a:off x="4704049" y="2901982"/>
            <a:ext cx="1573306" cy="849747"/>
          </a:xfrm>
          <a:prstGeom prst="wedgeRectCallout">
            <a:avLst>
              <a:gd name="adj1" fmla="val -195193"/>
              <a:gd name="adj2" fmla="val -18959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Mũi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ular Callout 8"/>
          <p:cNvSpPr/>
          <p:nvPr/>
        </p:nvSpPr>
        <p:spPr>
          <a:xfrm>
            <a:off x="4704049" y="4131509"/>
            <a:ext cx="1573306" cy="793029"/>
          </a:xfrm>
          <a:prstGeom prst="wedgeRectCallout">
            <a:avLst>
              <a:gd name="adj1" fmla="val -194486"/>
              <a:gd name="adj2" fmla="val -125861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Miệng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ular Callout 9"/>
          <p:cNvSpPr/>
          <p:nvPr/>
        </p:nvSpPr>
        <p:spPr>
          <a:xfrm>
            <a:off x="4704049" y="5310064"/>
            <a:ext cx="1573306" cy="750981"/>
          </a:xfrm>
          <a:prstGeom prst="wedgeRectCallout">
            <a:avLst>
              <a:gd name="adj1" fmla="val -197757"/>
              <a:gd name="adj2" fmla="val -233911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Càm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 rot="21044202">
            <a:off x="2610371" y="2381536"/>
            <a:ext cx="433753" cy="373756"/>
          </a:xfrm>
          <a:prstGeom prst="ellipse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12" name="Oval 11"/>
          <p:cNvSpPr/>
          <p:nvPr/>
        </p:nvSpPr>
        <p:spPr>
          <a:xfrm rot="539321">
            <a:off x="1775130" y="2375686"/>
            <a:ext cx="437968" cy="362194"/>
          </a:xfrm>
          <a:prstGeom prst="ellipse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13" name="Oval 12"/>
          <p:cNvSpPr/>
          <p:nvPr/>
        </p:nvSpPr>
        <p:spPr>
          <a:xfrm rot="4334846">
            <a:off x="853235" y="2725966"/>
            <a:ext cx="926330" cy="315879"/>
          </a:xfrm>
          <a:prstGeom prst="ellipse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14" name="Oval 13"/>
          <p:cNvSpPr/>
          <p:nvPr/>
        </p:nvSpPr>
        <p:spPr>
          <a:xfrm rot="17021868">
            <a:off x="2875877" y="2697442"/>
            <a:ext cx="932884" cy="357251"/>
          </a:xfrm>
          <a:prstGeom prst="ellipse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15" name="Trapezoid 14"/>
          <p:cNvSpPr/>
          <p:nvPr/>
        </p:nvSpPr>
        <p:spPr>
          <a:xfrm>
            <a:off x="2129689" y="2617076"/>
            <a:ext cx="504648" cy="614855"/>
          </a:xfrm>
          <a:prstGeom prst="trapezoid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16" name="Oval 15"/>
          <p:cNvSpPr/>
          <p:nvPr/>
        </p:nvSpPr>
        <p:spPr>
          <a:xfrm>
            <a:off x="2031494" y="3247697"/>
            <a:ext cx="701038" cy="543253"/>
          </a:xfrm>
          <a:prstGeom prst="ellipse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17" name="Oval 16"/>
          <p:cNvSpPr/>
          <p:nvPr/>
        </p:nvSpPr>
        <p:spPr>
          <a:xfrm rot="21378266" flipV="1">
            <a:off x="1803287" y="3725441"/>
            <a:ext cx="1145767" cy="404934"/>
          </a:xfrm>
          <a:prstGeom prst="ellipse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21" name="Rectangular Callout 20"/>
          <p:cNvSpPr/>
          <p:nvPr/>
        </p:nvSpPr>
        <p:spPr>
          <a:xfrm>
            <a:off x="0" y="0"/>
            <a:ext cx="1573306" cy="872535"/>
          </a:xfrm>
          <a:prstGeom prst="wedgeRectCallout">
            <a:avLst>
              <a:gd name="adj1" fmla="val 97115"/>
              <a:gd name="adj2" fmla="val 93122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Tóc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ular Callout 22"/>
          <p:cNvSpPr/>
          <p:nvPr/>
        </p:nvSpPr>
        <p:spPr>
          <a:xfrm>
            <a:off x="0" y="959223"/>
            <a:ext cx="1573306" cy="872535"/>
          </a:xfrm>
          <a:prstGeom prst="wedgeRectCallout">
            <a:avLst>
              <a:gd name="adj1" fmla="val 97115"/>
              <a:gd name="adj2" fmla="val 93122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Trán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angular Callout 23"/>
          <p:cNvSpPr/>
          <p:nvPr/>
        </p:nvSpPr>
        <p:spPr>
          <a:xfrm>
            <a:off x="0" y="2205317"/>
            <a:ext cx="1573306" cy="872535"/>
          </a:xfrm>
          <a:prstGeom prst="wedgeRectCallout">
            <a:avLst>
              <a:gd name="adj1" fmla="val 92842"/>
              <a:gd name="adj2" fmla="val 214873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Cổ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596571" y="885371"/>
            <a:ext cx="1683657" cy="65314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8" name="Oval 27"/>
          <p:cNvSpPr/>
          <p:nvPr/>
        </p:nvSpPr>
        <p:spPr>
          <a:xfrm flipV="1">
            <a:off x="1698171" y="4209143"/>
            <a:ext cx="1509486" cy="56605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1669143" y="1640113"/>
            <a:ext cx="1494972" cy="580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87172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9" grpId="0" animBg="1"/>
      <p:bldP spid="10" grpId="0" animBg="1"/>
      <p:bldP spid="21" grpId="0" animBg="1"/>
      <p:bldP spid="23" grpId="0" animBg="1"/>
      <p:bldP spid="24" grpId="0" animBg="1"/>
    </p:bldLst>
  </p:timing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127</TotalTime>
  <Words>15</Words>
  <Application>Microsoft Office PowerPoint</Application>
  <PresentationFormat>Custom</PresentationFormat>
  <Paragraphs>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Metropolitan</vt:lpstr>
      <vt:lpstr>Họ và tên: Nguyễn Duy Hải  Sinh năm: 05-08-1984  Số ĐTDĐ: 0909599616  Nghề nghiệp: Giáo viên  Đơn vị:Trường CĐKT Lý Tự Trọng TP.HCM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Họ và tên: Nguyễn Ngọc Quỳnh  Số ĐTDĐ: 0982191890 Nghề nghiệp: Giáo viên Nơi công tác: Khoa cơ khí – trường CĐKT Lý Tự Trọng TP.HCM</dc:title>
  <dc:creator>Ngọc Quỳnh Nguyễn</dc:creator>
  <cp:lastModifiedBy>NGUYEN HAI</cp:lastModifiedBy>
  <cp:revision>13</cp:revision>
  <dcterms:created xsi:type="dcterms:W3CDTF">2015-06-11T17:30:33Z</dcterms:created>
  <dcterms:modified xsi:type="dcterms:W3CDTF">2015-06-14T17:19:58Z</dcterms:modified>
</cp:coreProperties>
</file>